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 туризма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User\Desktop\КУЗ\степа\20638329_1990376604530720_8408791437452364970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3286148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s://avatars.mds.yandex.net/get-pdb/1646963/ecd312f1-5c22-462c-b561-a1578da0b64f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2428860" cy="3238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yt3.ggpht.com/a/AGF-l79BmMlW1a1VRyZ5ggMR2RY-O-EqwMDais7v-Q=s900-c-k-c0xffffffff-no-rj-m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85728"/>
            <a:ext cx="2886088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85786" y="36433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Месячник </a:t>
            </a:r>
            <a:r>
              <a:rPr lang="ru-RU" b="1" dirty="0" smtClean="0">
                <a:solidFill>
                  <a:srgbClr val="FF0000"/>
                </a:solidFill>
              </a:rPr>
              <a:t>науки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 smtClean="0"/>
              <a:t>МАДОУ ЦРР </a:t>
            </a:r>
            <a:r>
              <a:rPr lang="ru-RU" sz="3100" b="1" dirty="0" err="1" smtClean="0"/>
              <a:t>д</a:t>
            </a:r>
            <a:r>
              <a:rPr lang="ru-RU" sz="3100" b="1" dirty="0" smtClean="0"/>
              <a:t>/с 19</a:t>
            </a:r>
            <a:br>
              <a:rPr lang="ru-RU" sz="3100" b="1" dirty="0" smtClean="0"/>
            </a:br>
            <a:r>
              <a:rPr lang="ru-RU" sz="3100" b="1" dirty="0" smtClean="0"/>
              <a:t>Февраль, 2020</a:t>
            </a:r>
            <a:endParaRPr lang="ru-RU" sz="3100" b="1" dirty="0"/>
          </a:p>
        </p:txBody>
      </p:sp>
      <p:pic>
        <p:nvPicPr>
          <p:cNvPr id="1026" name="Picture 2" descr="C:\Users\user\Desktop\месячник науки\hello_html_d5e1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00438"/>
            <a:ext cx="1714512" cy="1655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user\Desktop\месячник науки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500826" y="3500438"/>
            <a:ext cx="2500331" cy="1697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туризма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2000" b="1" i="1" u="sng" dirty="0" smtClean="0"/>
              <a:t>1 неделя февраля - неделя инженерного мышления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/>
              <a:t>"Будущее глазами детей"</a:t>
            </a:r>
            <a:br>
              <a:rPr lang="ru-RU" sz="2700" b="1" dirty="0" smtClean="0"/>
            </a:br>
            <a:r>
              <a:rPr lang="ru-RU" sz="2700" b="1" dirty="0" smtClean="0"/>
              <a:t>Презентация детских проектов "Город будущего", </a:t>
            </a:r>
            <a:br>
              <a:rPr lang="ru-RU" sz="2700" b="1" dirty="0" smtClean="0"/>
            </a:br>
            <a:r>
              <a:rPr lang="ru-RU" sz="2700" b="1" dirty="0" smtClean="0"/>
              <a:t>выставка макетов</a:t>
            </a:r>
            <a:endParaRPr lang="ru-RU" sz="2700" b="1" dirty="0"/>
          </a:p>
        </p:txBody>
      </p:sp>
      <p:pic>
        <p:nvPicPr>
          <p:cNvPr id="1026" name="Picture 2" descr="C:\Users\User\AppData\Local\Temp\Rar$DI02.268\IMG_20200206_111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AppData\Local\Temp\Rar$DI08.135\IMG_20200206_1117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57364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туризма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Защита макетов, проектов.</a:t>
            </a:r>
            <a:endParaRPr lang="ru-RU" sz="2400" b="1" dirty="0"/>
          </a:p>
        </p:txBody>
      </p:sp>
      <p:pic>
        <p:nvPicPr>
          <p:cNvPr id="2050" name="Picture 2" descr="C:\Users\User\AppData\Local\Temp\Rar$DI10.406\IMG_20200206_111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AppData\Local\Temp\Rar$DI10.582\00003IMG_00003_BURST15809705643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туризма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Выставка «Юные архитекторы».</a:t>
            </a:r>
            <a:endParaRPr lang="ru-RU" sz="2400" b="1" dirty="0"/>
          </a:p>
        </p:txBody>
      </p:sp>
      <p:pic>
        <p:nvPicPr>
          <p:cNvPr id="5" name="Содержимое 4" descr="IMG_20200207_1234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19" y="1500174"/>
            <a:ext cx="4381531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Смешарики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72066" y="1285860"/>
            <a:ext cx="3824286" cy="382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туризма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Выставка «Город – сказка»</a:t>
            </a:r>
            <a:endParaRPr lang="ru-RU" sz="2400" b="1" dirty="0"/>
          </a:p>
        </p:txBody>
      </p:sp>
      <p:pic>
        <p:nvPicPr>
          <p:cNvPr id="5" name="Содержимое 4" descr="DSCN82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571612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N825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57752" y="1571612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туризма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 smtClean="0"/>
              <a:t>2 неделя февраля -   неделя математики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/>
              <a:t>"Маленькие </a:t>
            </a:r>
            <a:r>
              <a:rPr lang="ru-RU" sz="2700" b="1" dirty="0" err="1" smtClean="0"/>
              <a:t>Энштейны</a:t>
            </a:r>
            <a:r>
              <a:rPr lang="ru-RU" sz="2700" b="1" dirty="0" smtClean="0"/>
              <a:t>"</a:t>
            </a:r>
            <a:br>
              <a:rPr lang="ru-RU" sz="2700" b="1" dirty="0" smtClean="0"/>
            </a:br>
            <a:r>
              <a:rPr lang="ru-RU" sz="2700" b="1" dirty="0" smtClean="0"/>
              <a:t>Интеллектуальные олимпиады по математике.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6" name="Содержимое 5" descr="oC4JPpSp6w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" name="Picture 1" descr="C:\Users\User\Desktop\Новая папка1111\DSCN83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8592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туризма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месячник науки\корпус 1\Математика Землянички Пчелки Вес.звоночки\IMG_20200214_1005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месячник науки\корпус 1\Математика Землянички Пчелки Вес.звоночки\IMG_20200214_0954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714356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туризма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u="sng" dirty="0" smtClean="0"/>
              <a:t>3 неделя февраля -  неделя научных открытий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b="1" dirty="0" smtClean="0"/>
              <a:t>"Я исследователь"</a:t>
            </a:r>
            <a:br>
              <a:rPr lang="ru-RU" sz="2400" b="1" dirty="0" smtClean="0"/>
            </a:br>
            <a:r>
              <a:rPr lang="ru-RU" sz="2400" b="1" dirty="0" smtClean="0"/>
              <a:t>Защита исследовательских проектов.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6" name="Содержимое 5" descr="cPyFtdGfPN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285860"/>
            <a:ext cx="2928958" cy="3489822"/>
          </a:xfrm>
        </p:spPr>
      </p:pic>
      <p:pic>
        <p:nvPicPr>
          <p:cNvPr id="10" name="Содержимое 9" descr="evQQWfFcv9Y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5890" y="1500174"/>
            <a:ext cx="3214710" cy="3214710"/>
          </a:xfrm>
        </p:spPr>
      </p:pic>
      <p:sp>
        <p:nvSpPr>
          <p:cNvPr id="9" name="TextBox 8"/>
          <p:cNvSpPr txBox="1"/>
          <p:nvPr/>
        </p:nvSpPr>
        <p:spPr>
          <a:xfrm>
            <a:off x="1571604" y="478632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Роль крахмала в жизни человека»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471488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«Этот удивительный воздух»</a:t>
            </a:r>
            <a:endParaRPr lang="ru-RU" b="1" dirty="0"/>
          </a:p>
        </p:txBody>
      </p:sp>
      <p:pic>
        <p:nvPicPr>
          <p:cNvPr id="2050" name="Picture 2" descr="https://thumbs.dreamstime.com/b/%D1%87%D0%B5-%D0%BE%D0%B2%D0%B5%D0%BA-d-%D0%B5%D1%80%D0%B6%D0%B0-%D1%83%D0%BF%D1%83-429593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643050"/>
            <a:ext cx="2286016" cy="2788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туризма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u="sng" dirty="0" smtClean="0"/>
              <a:t>4 неделя февраля - неделя географии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b="1" dirty="0" smtClean="0"/>
              <a:t>"За семь дней вокруг земного шара".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6" name="Picture 2" descr="C:\Users\User\Desktop\4  нед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2976" y="1142984"/>
            <a:ext cx="7286676" cy="4666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14942" y="492919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Фотогазета «Где мы были мы покажем»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59</Words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Месячник науки МАДОУ ЦРР д/с 19 Февраль, 2020</vt:lpstr>
      <vt:lpstr> 1 неделя февраля - неделя инженерного мышления "Будущее глазами детей" Презентация детских проектов "Город будущего",  выставка макетов</vt:lpstr>
      <vt:lpstr>Защита макетов, проектов.</vt:lpstr>
      <vt:lpstr>Выставка «Юные архитекторы».</vt:lpstr>
      <vt:lpstr>Выставка «Город – сказка»</vt:lpstr>
      <vt:lpstr>  2 неделя февраля -   неделя математики "Маленькие Энштейны" Интеллектуальные олимпиады по математике. </vt:lpstr>
      <vt:lpstr>Слайд 7</vt:lpstr>
      <vt:lpstr>3 неделя февраля -  неделя научных открытий "Я исследователь" Защита исследовательских проектов. </vt:lpstr>
      <vt:lpstr>4 неделя февраля - неделя географии "За семь дней вокруг земного шара".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Месяц науки  МАДОУ ЦРР д/с 19</dc:title>
  <dc:creator>User</dc:creator>
  <cp:lastModifiedBy>user</cp:lastModifiedBy>
  <cp:revision>12</cp:revision>
  <dcterms:created xsi:type="dcterms:W3CDTF">2020-02-07T11:55:49Z</dcterms:created>
  <dcterms:modified xsi:type="dcterms:W3CDTF">2020-03-06T06:15:55Z</dcterms:modified>
</cp:coreProperties>
</file>